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63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54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38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0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9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8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64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09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6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2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93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2486-F01D-49D3-A39F-D4CFB2FA17D0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5FB98-F620-4E2B-95FD-C5B51114A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8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87903" y="5390865"/>
            <a:ext cx="4758519" cy="863221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sz="20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Лябипова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Алина </a:t>
            </a:r>
            <a:r>
              <a:rPr lang="ru-RU" sz="20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Фанилевна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s019.radikal.ru/i619/1206/d9/25a5a9e6294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79" y="464025"/>
            <a:ext cx="5977720" cy="596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249126" y="1471684"/>
            <a:ext cx="5797296" cy="2800767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Happy English</a:t>
            </a:r>
            <a:endParaRPr lang="ru-RU" sz="8800" b="1" i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512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lt1">
              <a:lumMod val="100000"/>
              <a:lumOff val="0"/>
            </a:schemeClr>
          </a:solidFill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программы: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914400" y="1702753"/>
            <a:ext cx="5181600" cy="4351338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 cmpd="thickThin">
            <a:solidFill>
              <a:schemeClr val="accent3">
                <a:lumMod val="100000"/>
                <a:lumOff val="0"/>
              </a:schemeClr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514350" indent="-514350" algn="just">
              <a:spcBef>
                <a:spcPts val="500"/>
              </a:spcBef>
              <a:spcAft>
                <a:spcPts val="500"/>
              </a:spcAft>
              <a:buAutoNum type="arabicPeriod"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Привить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детям желание изучать английский язык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indent="0" algn="just">
              <a:spcBef>
                <a:spcPts val="500"/>
              </a:spcBef>
              <a:spcAft>
                <a:spcPts val="50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Окунуть в новую языковую среду;</a:t>
            </a:r>
            <a:b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Накопить базовый запас слов по бытовым темам, по предлагаемым предметам.</a:t>
            </a:r>
          </a:p>
          <a:p>
            <a:pPr marL="0" indent="0">
              <a:spcAft>
                <a:spcPts val="0"/>
              </a:spcAft>
              <a:buNone/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Надпись 2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6705600" y="1702753"/>
            <a:ext cx="5181600" cy="4351338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 cmpd="thickThin" algn="ctr">
            <a:solidFill>
              <a:schemeClr val="accent3">
                <a:lumMod val="100000"/>
                <a:lumOff val="0"/>
              </a:schemeClr>
            </a:solidFill>
            <a:prstDash val="solid"/>
            <a:miter lim="800000"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1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14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</a:t>
            </a:r>
            <a:r>
              <a:rPr lang="ru-RU" sz="1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приобретать навыки разговорной речи;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накапливать базовый запас слов по различным темам ,приобщать ребенка к английскому языку и культуре;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научить элементарной диалогической и монологической речи;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1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4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</a:t>
            </a:r>
            <a:r>
              <a:rPr lang="ru-RU" sz="1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фонетический слух, развивать мышление, память, внимание, воображение, сообразительность, 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волю;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1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1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4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</a:t>
            </a:r>
            <a:r>
              <a:rPr lang="ru-RU" sz="1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условия для полноценного и своевременного психологического развития; воспитание уважения к культуре и языку страны изучаемого языка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195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105" y="0"/>
            <a:ext cx="3932237" cy="1600200"/>
          </a:xfrm>
        </p:spPr>
        <p:txBody>
          <a:bodyPr/>
          <a:lstStyle/>
          <a:p>
            <a:pPr algn="r"/>
            <a:r>
              <a:rPr lang="ru-RU" b="1" i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результаты: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AutoShape 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824548" y="1203960"/>
            <a:ext cx="4280852" cy="5455920"/>
          </a:xfrm>
          <a:prstGeom prst="roundRect">
            <a:avLst>
              <a:gd name="adj" fmla="val 3880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 cmpd="thickThin">
            <a:solidFill>
              <a:schemeClr val="accent3">
                <a:lumMod val="100000"/>
                <a:lumOff val="0"/>
              </a:schemeClr>
            </a:solidFill>
            <a:round/>
            <a:headEnd/>
            <a:tailEnd/>
          </a:ln>
          <a:effectLst/>
          <a:extLst/>
        </p:spPr>
        <p:txBody>
          <a:bodyPr rot="0" vert="horz" wrap="square" lIns="91440" tIns="45720" rIns="457200" bIns="228600" anchor="t" anchorCtr="0" upright="1">
            <a:noAutofit/>
          </a:bodyPr>
          <a:lstStyle/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"/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освоение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элементарных правил культуры поведения и общения;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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навыков понимания элементарных языковых явлений, умения сопоставлять целостные языковые конструкции;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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всех компонентов устной речи дошкольника (лексическая сторона, грамматический строй, произносительная сторона речи, связная речь) в различных формах и видах детской деятельности;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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способностей решать интеллектуальные и личностные задачи, адекватные возрасту, благодаря участию в различной игровой деятельности;</a:t>
            </a:r>
          </a:p>
          <a:p>
            <a:pPr marL="342900" lvl="0" indent="-342900" algn="just">
              <a:spcAft>
                <a:spcPts val="500"/>
              </a:spcAft>
              <a:buFont typeface="Wingdings" panose="05000000000000000000" pitchFamily="2" charset="2"/>
              <a:buChar char="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первичных представлений о себе, семье, обществе, государстве, мире и природе с помощью изучения иностранного языка.</a:t>
            </a:r>
          </a:p>
          <a:p>
            <a:pPr>
              <a:spcAft>
                <a:spcPts val="0"/>
              </a:spcAft>
            </a:pPr>
            <a:r>
              <a:rPr lang="ru-RU" sz="1400" i="1" dirty="0">
                <a:solidFill>
                  <a:srgbClr val="7F7F7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pPr>
              <a:spcAft>
                <a:spcPts val="0"/>
              </a:spcAft>
            </a:pPr>
            <a:r>
              <a:rPr lang="ru-RU" sz="1400" i="1" dirty="0">
                <a:solidFill>
                  <a:srgbClr val="7F7F7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http://astersoft.net/images/9/1/my-teper-ne-prosto-deti-my-teper-uc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604" r="1604"/>
          <a:stretch>
            <a:fillRect/>
          </a:stretch>
        </p:blipFill>
        <p:spPr bwMode="auto">
          <a:xfrm>
            <a:off x="5777548" y="477203"/>
            <a:ext cx="6172200" cy="599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304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168" y="335629"/>
            <a:ext cx="6828356" cy="1325563"/>
          </a:xfrm>
        </p:spPr>
        <p:txBody>
          <a:bodyPr>
            <a:normAutofit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программы: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AutoShape 3"/>
          <p:cNvSpPr>
            <a:spLocks noGrp="1" noChangeArrowheads="1"/>
          </p:cNvSpPr>
          <p:nvPr>
            <p:ph sz="half" idx="1"/>
          </p:nvPr>
        </p:nvSpPr>
        <p:spPr bwMode="auto">
          <a:xfrm>
            <a:off x="914400" y="1318158"/>
            <a:ext cx="5181600" cy="5539842"/>
          </a:xfrm>
          <a:prstGeom prst="horizontalScroll">
            <a:avLst>
              <a:gd name="adj" fmla="val 12500"/>
            </a:avLst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chemeClr val="accent3">
                <a:lumMod val="100000"/>
                <a:lumOff val="0"/>
              </a:schemeClr>
            </a:solidFill>
            <a:round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1300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</a:t>
            </a:r>
            <a:r>
              <a:rPr lang="ru-RU" sz="13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приобретать навыки разговорной речи;</a:t>
            </a:r>
          </a:p>
          <a:p>
            <a:pPr marL="342900" lvl="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накапливать базовый запас слов по различным темам ,приобщать ребенка к английскому языку и культуре;</a:t>
            </a:r>
          </a:p>
          <a:p>
            <a:pPr marL="342900" lvl="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научить элементарной диалогической и монологической </a:t>
            </a:r>
            <a:r>
              <a:rPr lang="ru-RU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речи;</a:t>
            </a:r>
          </a:p>
          <a:p>
            <a:pPr marL="0" lv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13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3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</a:t>
            </a:r>
            <a:r>
              <a:rPr lang="ru-RU" sz="13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фонетический слух, развивать мышление, память, внимание, воображение, сообразительность, волю;</a:t>
            </a: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13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13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</a:t>
            </a:r>
            <a:r>
              <a:rPr lang="ru-RU" sz="13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условия для полноценного и своевременного психологического развития; воспитание уважения к культуре и языку страны изучаемого языка.</a:t>
            </a: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ru-RU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6415549" y="365125"/>
            <a:ext cx="5624052" cy="3128702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концу </a:t>
            </a:r>
            <a:r>
              <a:rPr lang="ru-RU" sz="13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первого года обучения</a:t>
            </a: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дети должны знать 40-50 слов на   английском языке, некоторые готовые речевые образцы: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… (имя)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Мне … (возраст)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умею …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люблю …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тебя зовут?</a:t>
            </a:r>
          </a:p>
          <a:p>
            <a:pPr marL="342900" lvl="0" indent="-342900">
              <a:lnSpc>
                <a:spcPct val="100000"/>
              </a:lnSpc>
              <a:spcAft>
                <a:spcPts val="500"/>
              </a:spcAft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Умеешь ли ты …?</a:t>
            </a:r>
          </a:p>
          <a:p>
            <a:pPr marL="342900" lvl="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Есть ли у тебя …?  </a:t>
            </a:r>
            <a:r>
              <a:rPr lang="ru-RU" sz="13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и.т.д</a:t>
            </a:r>
            <a:endParaRPr lang="ru-RU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873278" y="3781742"/>
            <a:ext cx="4815802" cy="2740977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и третий год обучения</a:t>
            </a:r>
            <a:r>
              <a:rPr lang="ru-RU" sz="12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ctr"/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Словарный запас детей к концу второго и третьего года обучения должен составить  около 100 слов. Речевые образцы: 15-17 выражений утвердительного и вопросительного типа. Дети должны уметь  рассказать о себе, семье, игрушке в 4-6 предложениях; построить диалог по 3-4 реплики от ребенка; рассказать стихотворение и спеть песенку на английском языке.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3730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330</Words>
  <Application>Microsoft Office PowerPoint</Application>
  <PresentationFormat>Произвольный</PresentationFormat>
  <Paragraphs>44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Цель и Задачи программы:</vt:lpstr>
      <vt:lpstr>Планируемые результаты: </vt:lpstr>
      <vt:lpstr>Задача программы: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ENGLISH </dc:title>
  <dc:creator>омега</dc:creator>
  <cp:lastModifiedBy>500</cp:lastModifiedBy>
  <cp:revision>5</cp:revision>
  <dcterms:created xsi:type="dcterms:W3CDTF">2017-08-23T09:43:19Z</dcterms:created>
  <dcterms:modified xsi:type="dcterms:W3CDTF">2017-08-23T12:50:09Z</dcterms:modified>
</cp:coreProperties>
</file>